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71" r:id="rId2"/>
    <p:sldId id="272" r:id="rId3"/>
    <p:sldId id="290" r:id="rId4"/>
    <p:sldId id="292" r:id="rId5"/>
    <p:sldId id="293" r:id="rId6"/>
    <p:sldId id="294" r:id="rId7"/>
    <p:sldId id="295" r:id="rId8"/>
    <p:sldId id="296" r:id="rId9"/>
    <p:sldId id="297" r:id="rId10"/>
    <p:sldId id="298" r:id="rId11"/>
    <p:sldId id="299" r:id="rId12"/>
    <p:sldId id="300" r:id="rId13"/>
    <p:sldId id="30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63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Repetition and Learning in Games (</a:t>
            </a:r>
            <a:r>
              <a:rPr lang="en-US" sz="6000" dirty="0" err="1"/>
              <a:t>pt</a:t>
            </a:r>
            <a:r>
              <a:rPr lang="en-US" sz="6000" dirty="0"/>
              <a:t>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E8C62DC-6A67-0442-B445-A5A342BAEB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84"/>
    </mc:Choice>
    <mc:Fallback>
      <p:transition spd="slow" advTm="15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BCD9-3309-E249-BA36-CA3CD3A0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36F84-45B4-2946-AD91-1429F408A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57" y="1694867"/>
            <a:ext cx="7579766" cy="500768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907D5D0-1E35-614D-8378-23C4A4638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54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33"/>
    </mc:Choice>
    <mc:Fallback>
      <p:transition spd="slow" advTm="79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AFF2-ABF5-5644-B947-D273A35B4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Folk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9D8583-8CEF-8048-8DD7-75C02902A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2696"/>
            <a:ext cx="9144000" cy="411231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F64719-25AB-2446-A3DA-20656F4CB9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32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50"/>
    </mc:Choice>
    <mc:Fallback>
      <p:transition spd="slow" advTm="30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CB6FD-8AFB-4149-B163-B90366B2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ADACB-D117-BD47-BF8B-2448C50F9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if we didn't always repeat back to the same stage game?</a:t>
            </a:r>
          </a:p>
          <a:p>
            <a:r>
              <a:rPr lang="en-US" dirty="0"/>
              <a:t>A stochastic game is a generalization of </a:t>
            </a:r>
            <a:r>
              <a:rPr lang="en-US" dirty="0">
                <a:solidFill>
                  <a:srgbClr val="C00000"/>
                </a:solidFill>
              </a:rPr>
              <a:t>repeated games</a:t>
            </a:r>
          </a:p>
          <a:p>
            <a:pPr lvl="1"/>
            <a:r>
              <a:rPr lang="en-US" dirty="0"/>
              <a:t>agents repeatedly play games from a set of normal-form games</a:t>
            </a:r>
          </a:p>
          <a:p>
            <a:pPr lvl="1"/>
            <a:r>
              <a:rPr lang="en-US" dirty="0"/>
              <a:t>the game played at any iteration depends on the previous game played and on the actions taken by all agents in that game</a:t>
            </a:r>
          </a:p>
          <a:p>
            <a:r>
              <a:rPr lang="en-US" dirty="0"/>
              <a:t>A stochastic game is a generalized </a:t>
            </a:r>
            <a:r>
              <a:rPr lang="en-US" dirty="0">
                <a:solidFill>
                  <a:srgbClr val="C00000"/>
                </a:solidFill>
              </a:rPr>
              <a:t>Markov decision process</a:t>
            </a:r>
          </a:p>
          <a:p>
            <a:pPr lvl="1"/>
            <a:r>
              <a:rPr lang="en-US" dirty="0"/>
              <a:t>there are multiple players</a:t>
            </a:r>
          </a:p>
          <a:p>
            <a:pPr lvl="1"/>
            <a:r>
              <a:rPr lang="en-US" dirty="0"/>
              <a:t>one reward function for each agent</a:t>
            </a:r>
          </a:p>
          <a:p>
            <a:pPr lvl="1"/>
            <a:r>
              <a:rPr lang="en-US" dirty="0"/>
              <a:t>the state transition function and reward functions depend on the action choices of </a:t>
            </a:r>
            <a:r>
              <a:rPr lang="en-US" dirty="0">
                <a:solidFill>
                  <a:srgbClr val="C00000"/>
                </a:solidFill>
              </a:rPr>
              <a:t>both</a:t>
            </a:r>
            <a:r>
              <a:rPr lang="en-US" dirty="0"/>
              <a:t> players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3482F1-756E-0C43-8B37-03E82091EC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86"/>
    </mc:Choice>
    <mc:Fallback>
      <p:transition spd="slow" advTm="107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0468-17F8-7B46-9197-5A472B3C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Equilibrium in Stochastic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AADA0-955A-5942-A6BE-29FDD9B4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85562"/>
            <a:ext cx="9144000" cy="319294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8AA7D4-41E9-7249-8090-99C2FA005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0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088"/>
    </mc:Choice>
    <mc:Fallback>
      <p:transition spd="slow" advTm="96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99DFD-6442-DC44-9328-285D602D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0C277-6A02-944D-843F-B12C96056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Play the same normal-form game over and over </a:t>
            </a:r>
          </a:p>
          <a:p>
            <a:pPr lvl="1"/>
            <a:r>
              <a:rPr lang="en-US" dirty="0"/>
              <a:t>each round is called a “stage game”</a:t>
            </a:r>
          </a:p>
          <a:p>
            <a:r>
              <a:rPr lang="en-US" dirty="0"/>
              <a:t>Questions we'll need to answer:</a:t>
            </a:r>
          </a:p>
          <a:p>
            <a:pPr lvl="1"/>
            <a:r>
              <a:rPr lang="en-US" dirty="0"/>
              <a:t>what will agents be able to observe about others' play?</a:t>
            </a:r>
          </a:p>
          <a:p>
            <a:pPr lvl="1"/>
            <a:r>
              <a:rPr lang="en-US" dirty="0"/>
              <a:t>how much will agents be able to remember about what has happened?</a:t>
            </a:r>
          </a:p>
          <a:p>
            <a:pPr lvl="1"/>
            <a:r>
              <a:rPr lang="en-US" dirty="0"/>
              <a:t>what is an agent's utility for the whole game?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A4E3FB5-AD4C-A54D-846E-C36114D517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90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721"/>
    </mc:Choice>
    <mc:Fallback>
      <p:transition spd="slow" advTm="181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AE28-81E2-C642-ABBE-4509683CE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Finitely Repeated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E912D-5C4A-3B48-80C0-8E04AF5BA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Everything is straightforward (in a sense) if we repeat a game a finite number of times</a:t>
            </a:r>
          </a:p>
          <a:p>
            <a:r>
              <a:rPr lang="en-US" dirty="0"/>
              <a:t>We can write the whole thing as an extensive-form game with imperfect information</a:t>
            </a:r>
          </a:p>
          <a:p>
            <a:pPr lvl="1"/>
            <a:r>
              <a:rPr lang="en-US" dirty="0"/>
              <a:t>at each round players don't know what the others have done; afterwards they do</a:t>
            </a:r>
          </a:p>
          <a:p>
            <a:pPr lvl="1"/>
            <a:r>
              <a:rPr lang="en-US" dirty="0"/>
              <a:t>overall payoff function is additive: sum of payoffs in stage games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498E895-5025-F044-920B-BF6FDF7D0A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628"/>
    </mc:Choice>
    <mc:Fallback>
      <p:transition spd="slow" advTm="53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55999-98CF-2848-B61B-6202B754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PD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12FCB-2BE1-D443-816E-514987391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50" y="1610360"/>
            <a:ext cx="6946900" cy="254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4C103B-368C-C74D-BA57-86767AA2C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50" y="4018731"/>
            <a:ext cx="7264699" cy="245781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B96D7E-4D3E-7D48-913A-758D56828C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29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33"/>
    </mc:Choice>
    <mc:Fallback>
      <p:transition spd="slow" advTm="48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CF25F-F7B0-D744-BFF2-C7BC4B27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5CC71-D7BD-8E43-B4C6-68F0728BA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Observe that the strategy space is much richer than it was in the NF setting</a:t>
            </a:r>
          </a:p>
          <a:p>
            <a:r>
              <a:rPr lang="en-US" dirty="0"/>
              <a:t>Repeating a Nash strategy in each stage game will be an equilibrium in behavioral strategies (called a stationary strategy)</a:t>
            </a:r>
          </a:p>
          <a:p>
            <a:r>
              <a:rPr lang="en-US" dirty="0"/>
              <a:t>In general strategies adopted can depend on actions played so far</a:t>
            </a:r>
          </a:p>
          <a:p>
            <a:r>
              <a:rPr lang="en-US" dirty="0"/>
              <a:t>We can apply backward induction in these games when the normal form game has a dominant strategy.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655723-A47C-8248-9CD4-B98EB4CCB0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6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45"/>
    </mc:Choice>
    <mc:Fallback>
      <p:transition spd="slow" advTm="89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2B7F-FF6D-EB4D-879B-BF993EC55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Infinitely Repeated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527CD-07E3-E146-8B12-D247EF850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56856"/>
            <a:ext cx="8229600" cy="4625609"/>
          </a:xfrm>
        </p:spPr>
        <p:txBody>
          <a:bodyPr/>
          <a:lstStyle/>
          <a:p>
            <a:r>
              <a:rPr lang="en-US" sz="2800" dirty="0"/>
              <a:t>Consider an infinitely repeated game in extensive form:</a:t>
            </a:r>
          </a:p>
          <a:p>
            <a:pPr lvl="1"/>
            <a:r>
              <a:rPr lang="en-US" sz="2400" dirty="0"/>
              <a:t>an infinite tree!</a:t>
            </a:r>
          </a:p>
          <a:p>
            <a:r>
              <a:rPr lang="en-US" sz="2800" dirty="0"/>
              <a:t>Thus, payoffs cannot be attached to terminal nodes, nor can they be defined as the sum of the payoffs in the stage games (which in general will be infinite).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EB3C1-E56F-3C42-9C28-E22DA4D1B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89802"/>
            <a:ext cx="9144000" cy="263963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DDE41C2-DFAE-0646-9F2D-9ABAA0956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0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15"/>
    </mc:Choice>
    <mc:Fallback>
      <p:transition spd="slow" advTm="55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4C63-2314-4746-AD70-15F335AD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Discounted Reward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C203A-6503-DF43-9D9D-3CF019F3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2132"/>
            <a:ext cx="9144000" cy="50292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26ADEB9-6F73-E34C-AF96-12DC5F3A8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95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3"/>
    </mc:Choice>
    <mc:Fallback>
      <p:transition spd="slow" advTm="50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953F-9D5D-E444-841E-947C5A3C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A93C4-4C0A-2A49-B88B-96E99D8E6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a pure strategy in an infinitely-repeated game?</a:t>
            </a:r>
          </a:p>
          <a:p>
            <a:pPr lvl="1"/>
            <a:r>
              <a:rPr lang="en-US" dirty="0"/>
              <a:t>a choice of action at every decision point</a:t>
            </a:r>
          </a:p>
          <a:p>
            <a:pPr lvl="1"/>
            <a:r>
              <a:rPr lang="en-US" dirty="0"/>
              <a:t>here, that means an action at every stage game</a:t>
            </a:r>
          </a:p>
          <a:p>
            <a:pPr lvl="1"/>
            <a:r>
              <a:rPr lang="en-US" dirty="0"/>
              <a:t>...which is an infinite number of actions!</a:t>
            </a:r>
          </a:p>
          <a:p>
            <a:r>
              <a:rPr lang="en-US" dirty="0"/>
              <a:t>Some famous strategies (repeated PD):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Tit-for-tat</a:t>
            </a:r>
            <a:r>
              <a:rPr lang="en-US" dirty="0"/>
              <a:t>: Start out cooperating. If the opponent defected, defect in the next round. Then go back to cooperation.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Trigger</a:t>
            </a:r>
            <a:r>
              <a:rPr lang="en-US" dirty="0"/>
              <a:t>: Start out cooperating. If the opponent ever defects, defect forever.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0B7F53-E74A-ED47-8329-27F9493FC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92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244"/>
    </mc:Choice>
    <mc:Fallback>
      <p:transition spd="slow" advTm="133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9E92C-F0FF-D64B-BD56-97FB7BF2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B346A-8396-6D47-8641-0F632AD72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With an infinite number of equilibria, what can we say about Nash equilibria?</a:t>
            </a:r>
          </a:p>
          <a:p>
            <a:pPr lvl="1"/>
            <a:r>
              <a:rPr lang="en-US" dirty="0"/>
              <a:t>we </a:t>
            </a:r>
            <a:r>
              <a:rPr lang="en-US" dirty="0">
                <a:solidFill>
                  <a:srgbClr val="C00000"/>
                </a:solidFill>
              </a:rPr>
              <a:t>won't</a:t>
            </a:r>
            <a:r>
              <a:rPr lang="en-US" dirty="0"/>
              <a:t> be able to construct an induced normal form and then appeal to Nash's theorem to say that an equilibrium exists</a:t>
            </a:r>
          </a:p>
          <a:p>
            <a:pPr lvl="1"/>
            <a:r>
              <a:rPr lang="en-US" dirty="0"/>
              <a:t>Nash's theorem only applies to finite games</a:t>
            </a:r>
          </a:p>
          <a:p>
            <a:r>
              <a:rPr lang="en-US" dirty="0"/>
              <a:t>Furthermore, with an infinite number of strategies, there could be an infinite number of pure-strategy equilibria!</a:t>
            </a:r>
          </a:p>
          <a:p>
            <a:r>
              <a:rPr lang="en-US" dirty="0"/>
              <a:t>It turns out we can characterize a </a:t>
            </a:r>
            <a:r>
              <a:rPr lang="en-US" dirty="0">
                <a:solidFill>
                  <a:srgbClr val="C00000"/>
                </a:solidFill>
              </a:rPr>
              <a:t>set of payoffs </a:t>
            </a:r>
            <a:r>
              <a:rPr lang="en-US" dirty="0"/>
              <a:t>that are achievable under equilibrium, without having to enumerate the equilibria.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7EA635E-914B-FA4A-9CEE-DC81A5B68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9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838"/>
    </mc:Choice>
    <mc:Fallback>
      <p:transition spd="slow" advTm="111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13341</TotalTime>
  <Words>521</Words>
  <Application>Microsoft Macintosh PowerPoint</Application>
  <PresentationFormat>On-screen Show (4:3)</PresentationFormat>
  <Paragraphs>51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Repetition and Learning in Games (pt 1)</vt:lpstr>
      <vt:lpstr>Repeated Games</vt:lpstr>
      <vt:lpstr>Finitely Repeated Games</vt:lpstr>
      <vt:lpstr>Repeated PD</vt:lpstr>
      <vt:lpstr>Notes</vt:lpstr>
      <vt:lpstr>Infinitely Repeated Games</vt:lpstr>
      <vt:lpstr>Discounted Reward</vt:lpstr>
      <vt:lpstr>Strategy Space</vt:lpstr>
      <vt:lpstr>Nash Equilibria</vt:lpstr>
      <vt:lpstr>Definitions</vt:lpstr>
      <vt:lpstr>Folk Theorem</vt:lpstr>
      <vt:lpstr>Stochastic Games</vt:lpstr>
      <vt:lpstr>Equilibrium in Stochastic Games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67</cp:revision>
  <dcterms:created xsi:type="dcterms:W3CDTF">2012-04-16T18:51:36Z</dcterms:created>
  <dcterms:modified xsi:type="dcterms:W3CDTF">2020-11-24T08:49:41Z</dcterms:modified>
</cp:coreProperties>
</file>